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578E770-9A42-43F0-959E-2F013161033C}" type="datetimeFigureOut">
              <a:rPr lang="hr-HR" smtClean="0"/>
              <a:t>18.4.2012.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35255E-475E-4FDE-AC75-A3DE5066CAF5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918648" cy="17526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2"/>
                </a:solidFill>
              </a:rPr>
              <a:t>Nacionalna i sveučilišna knjižnica u </a:t>
            </a:r>
            <a:r>
              <a:rPr lang="hr-HR" sz="3200" dirty="0" smtClean="0">
                <a:solidFill>
                  <a:schemeClr val="accent2"/>
                </a:solidFill>
              </a:rPr>
              <a:t>Zagrebu 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mjesto </a:t>
            </a:r>
            <a:r>
              <a:rPr lang="hr-H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stvarnog i virtualnog </a:t>
            </a:r>
            <a:r>
              <a:rPr lang="hr-H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okupljanja</a:t>
            </a:r>
            <a:endParaRPr lang="hr-H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5" y="188640"/>
            <a:ext cx="11715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nsk.hr/d-fest/proba-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8" y="2924944"/>
            <a:ext cx="80962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Festival hrvatskih </a:t>
            </a:r>
            <a:r>
              <a:rPr lang="hr-HR" dirty="0" err="1" smtClean="0"/>
              <a:t>digitalizacijskih</a:t>
            </a:r>
            <a:r>
              <a:rPr lang="hr-HR" dirty="0" smtClean="0"/>
              <a:t> projekata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2011-   </a:t>
            </a:r>
          </a:p>
          <a:p>
            <a:r>
              <a:rPr lang="hr-HR" dirty="0" smtClean="0"/>
              <a:t>Predstavljanje</a:t>
            </a:r>
          </a:p>
          <a:p>
            <a:r>
              <a:rPr lang="hr-HR" dirty="0" smtClean="0"/>
              <a:t>Razmjena                                                                    iskustava</a:t>
            </a:r>
          </a:p>
          <a:p>
            <a:r>
              <a:rPr lang="hr-HR" dirty="0"/>
              <a:t>Edukacija</a:t>
            </a:r>
          </a:p>
          <a:p>
            <a:r>
              <a:rPr lang="hr-HR" dirty="0" smtClean="0"/>
              <a:t>Poticanje                                                                      suradnje</a:t>
            </a:r>
          </a:p>
          <a:p>
            <a:r>
              <a:rPr lang="hr-HR" dirty="0"/>
              <a:t>Druženje</a:t>
            </a:r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38" y="3861048"/>
            <a:ext cx="2786747" cy="18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38" y="1844745"/>
            <a:ext cx="2747087" cy="18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745"/>
            <a:ext cx="2376264" cy="38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3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Digitalna NSK - kratki pogled unatrag</a:t>
            </a:r>
            <a:endParaRPr lang="hr-HR" dirty="0"/>
          </a:p>
        </p:txBody>
      </p:sp>
      <p:pic>
        <p:nvPicPr>
          <p:cNvPr id="3074" name="Picture 2" descr="C:\Users\sklarin\Desktop\DAR\New Picture (2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966563" cy="21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736304" cy="216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sklarin\Documents\DNC-2011-aktualno\Klarin - DNC-novin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45024"/>
            <a:ext cx="27278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klarin\Documents\DNC-2011-aktualno\Klarin - DNC - časopisi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1395"/>
            <a:ext cx="2952328" cy="21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779912" y="3847981"/>
            <a:ext cx="468052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stA="45000" endPos="570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hr-HR" dirty="0" smtClean="0"/>
              <a:t>2012. - uspostava tehničke </a:t>
            </a:r>
            <a:r>
              <a:rPr lang="hr-HR" dirty="0" smtClean="0"/>
              <a:t>i organizacijske infrastrukture  </a:t>
            </a:r>
            <a:r>
              <a:rPr lang="hr-HR" i="1" dirty="0" smtClean="0"/>
              <a:t>Sustava digitalne knjižnice </a:t>
            </a:r>
            <a:r>
              <a:rPr lang="hr-HR" dirty="0" smtClean="0"/>
              <a:t>i uključivanje novih vrsta građe: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zvuk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zemljopisne karte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vizualna građa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48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Digitalna NSK - kratki pogled </a:t>
            </a:r>
            <a:r>
              <a:rPr lang="hr-HR" dirty="0" smtClean="0"/>
              <a:t>unaprijed</a:t>
            </a:r>
            <a:endParaRPr lang="hr-H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538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652120" y="1988841"/>
            <a:ext cx="3024336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dirty="0" smtClean="0"/>
              <a:t>2012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uspostava cjelovitog sustava digitalne knjižnice</a:t>
            </a:r>
          </a:p>
          <a:p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 err="1" smtClean="0"/>
              <a:t>agregator</a:t>
            </a:r>
            <a:r>
              <a:rPr lang="hr-HR" dirty="0" smtClean="0"/>
              <a:t> </a:t>
            </a:r>
            <a:r>
              <a:rPr lang="hr-HR" dirty="0" err="1" smtClean="0"/>
              <a:t>metapodataka</a:t>
            </a:r>
            <a:r>
              <a:rPr lang="hr-HR" dirty="0" smtClean="0"/>
              <a:t> za </a:t>
            </a:r>
            <a:r>
              <a:rPr lang="hr-HR" dirty="0" err="1" smtClean="0"/>
              <a:t>Europeanu</a:t>
            </a:r>
            <a:r>
              <a:rPr lang="hr-HR" dirty="0" smtClean="0"/>
              <a:t> </a:t>
            </a:r>
            <a:r>
              <a:rPr lang="hr-HR" dirty="0" err="1" smtClean="0"/>
              <a:t>za</a:t>
            </a:r>
            <a:r>
              <a:rPr lang="hr-HR" dirty="0" smtClean="0"/>
              <a:t> digitalne zbirke NSK</a:t>
            </a:r>
          </a:p>
          <a:p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 err="1" smtClean="0"/>
              <a:t>agregator</a:t>
            </a:r>
            <a:r>
              <a:rPr lang="hr-HR" dirty="0" smtClean="0"/>
              <a:t> </a:t>
            </a:r>
            <a:r>
              <a:rPr lang="hr-HR" dirty="0" err="1" smtClean="0"/>
              <a:t>metapodataka</a:t>
            </a:r>
            <a:r>
              <a:rPr lang="hr-HR" dirty="0" smtClean="0"/>
              <a:t> za </a:t>
            </a:r>
            <a:r>
              <a:rPr lang="hr-HR" dirty="0" err="1" smtClean="0"/>
              <a:t>Europeanu</a:t>
            </a:r>
            <a:r>
              <a:rPr lang="hr-HR" dirty="0" smtClean="0"/>
              <a:t> </a:t>
            </a:r>
            <a:r>
              <a:rPr lang="hr-HR" dirty="0" err="1" smtClean="0"/>
              <a:t>za</a:t>
            </a:r>
            <a:r>
              <a:rPr lang="hr-HR" dirty="0" smtClean="0"/>
              <a:t> digitalne  zbirke ostalih hrvatskih knjižnica</a:t>
            </a:r>
          </a:p>
          <a:p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uspostavljena infrastruktura </a:t>
            </a:r>
            <a:r>
              <a:rPr lang="hr-HR" dirty="0" err="1" smtClean="0"/>
              <a:t>agregatora</a:t>
            </a:r>
            <a:r>
              <a:rPr lang="hr-HR" dirty="0" smtClean="0"/>
              <a:t> i </a:t>
            </a:r>
            <a:r>
              <a:rPr lang="hr-HR" dirty="0" err="1" smtClean="0"/>
              <a:t>resolvera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25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Digitalne zbirke na putu prema </a:t>
            </a:r>
            <a:r>
              <a:rPr lang="hr-HR" dirty="0" err="1" smtClean="0"/>
              <a:t>Europeani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HAW – </a:t>
            </a:r>
            <a:r>
              <a:rPr lang="hr-HR" i="1" dirty="0" smtClean="0"/>
              <a:t>Hrvatski arhiv weba </a:t>
            </a:r>
            <a:r>
              <a:rPr lang="hr-HR" dirty="0" smtClean="0"/>
              <a:t>– 2740 zapisa </a:t>
            </a:r>
          </a:p>
          <a:p>
            <a:r>
              <a:rPr lang="hr-HR" dirty="0" smtClean="0"/>
              <a:t>DAR – </a:t>
            </a:r>
            <a:r>
              <a:rPr lang="hr-HR" i="1" dirty="0" smtClean="0"/>
              <a:t>Digitalni akademski repozitorij </a:t>
            </a:r>
            <a:r>
              <a:rPr lang="hr-HR" dirty="0" smtClean="0"/>
              <a:t>– 192 zapisa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4340"/>
            <a:ext cx="8424936" cy="424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/>
              <a:t>Put prema široj dostupnosti baštine </a:t>
            </a:r>
            <a:endParaRPr lang="hr-H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10162" r="11501" b="24798"/>
          <a:stretch/>
        </p:blipFill>
        <p:spPr bwMode="auto">
          <a:xfrm>
            <a:off x="395536" y="1988840"/>
            <a:ext cx="869689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jeni pravokutnik 4"/>
          <p:cNvSpPr/>
          <p:nvPr/>
        </p:nvSpPr>
        <p:spPr>
          <a:xfrm>
            <a:off x="2339752" y="2276872"/>
            <a:ext cx="4752528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Agregator</a:t>
            </a:r>
            <a:r>
              <a:rPr lang="hr-HR" b="1" dirty="0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hr-HR" b="1" dirty="0" err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metapodataka</a:t>
            </a:r>
            <a:r>
              <a:rPr lang="hr-HR" b="1" dirty="0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 digitalnih zbirki</a:t>
            </a:r>
            <a:endParaRPr lang="hr-HR" b="1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7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NSK - mjesto stvarnog i virtualnog okupljanja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0" y="1484784"/>
            <a:ext cx="81057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96" y="2883398"/>
            <a:ext cx="2350724" cy="160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6" y="1484784"/>
            <a:ext cx="3456382" cy="501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9" y="4485158"/>
            <a:ext cx="3389461" cy="201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96" y="1484784"/>
            <a:ext cx="2341709" cy="155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79" y="4485158"/>
            <a:ext cx="2352675" cy="201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5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</TotalTime>
  <Words>120</Words>
  <Application>Microsoft Office PowerPoint</Application>
  <PresentationFormat>Prikaz na zaslonu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Građanski</vt:lpstr>
      <vt:lpstr>Nacionalna i sveučilišna knjižnica u Zagrebu  mjesto stvarnog i virtualnog okupljanja</vt:lpstr>
      <vt:lpstr>Festival hrvatskih digitalizacijskih projekata </vt:lpstr>
      <vt:lpstr>Digitalna NSK - kratki pogled unatrag</vt:lpstr>
      <vt:lpstr>Digitalna NSK - kratki pogled unaprijed</vt:lpstr>
      <vt:lpstr>Digitalne zbirke na putu prema Europeani</vt:lpstr>
      <vt:lpstr>Put prema široj dostupnosti baštine </vt:lpstr>
      <vt:lpstr>NSK - mjesto stvarnog i virtualnog okupljanja</vt:lpstr>
    </vt:vector>
  </TitlesOfParts>
  <Company>Nacionalna i sveučilišna knjižnica u Zagrebu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Nacionalna i sveučilišna knjižnica u Zagrebu mjesto stvarnog i virtualnog okupljanja</dc:title>
  <dc:creator>Sofija Klarin</dc:creator>
  <cp:lastModifiedBy>Sofija Klarin</cp:lastModifiedBy>
  <cp:revision>11</cp:revision>
  <dcterms:created xsi:type="dcterms:W3CDTF">2012-04-17T15:06:02Z</dcterms:created>
  <dcterms:modified xsi:type="dcterms:W3CDTF">2012-04-18T08:11:20Z</dcterms:modified>
</cp:coreProperties>
</file>